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4" r:id="rId5"/>
    <p:sldId id="263" r:id="rId6"/>
    <p:sldId id="261" r:id="rId7"/>
    <p:sldId id="260" r:id="rId8"/>
    <p:sldId id="262" r:id="rId9"/>
    <p:sldId id="265" r:id="rId10"/>
    <p:sldId id="266" r:id="rId11"/>
    <p:sldId id="268" r:id="rId12"/>
    <p:sldId id="27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1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20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72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87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839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56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7731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198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4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83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14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1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944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5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36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9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70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41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3DDDF4-2D59-4D93-B693-E17DB34E4C42}" type="datetimeFigureOut">
              <a:rPr lang="pt-BR" smtClean="0"/>
              <a:t>29/11/2018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AB9DEB-A18E-42CC-B227-09B4594FA8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9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WIKIBOY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420841" cy="1947333"/>
          </a:xfrm>
        </p:spPr>
        <p:txBody>
          <a:bodyPr/>
          <a:lstStyle/>
          <a:p>
            <a:r>
              <a:rPr lang="pt-BR" dirty="0" smtClean="0"/>
              <a:t>Filipe de Oliveira Ataíde - 20181014040022</a:t>
            </a:r>
          </a:p>
          <a:p>
            <a:r>
              <a:rPr lang="pt-BR" dirty="0" smtClean="0"/>
              <a:t>Jackson Ricardo dos Santos da Silva - </a:t>
            </a:r>
            <a:r>
              <a:rPr lang="pt-BR" dirty="0"/>
              <a:t>20181014040004</a:t>
            </a:r>
          </a:p>
        </p:txBody>
      </p:sp>
    </p:spTree>
    <p:extLst>
      <p:ext uri="{BB962C8B-B14F-4D97-AF65-F5344CB8AC3E}">
        <p14:creationId xmlns:p14="http://schemas.microsoft.com/office/powerpoint/2010/main" val="22132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9999" y="319116"/>
            <a:ext cx="7200001" cy="744913"/>
          </a:xfrm>
        </p:spPr>
        <p:txBody>
          <a:bodyPr/>
          <a:lstStyle/>
          <a:p>
            <a:pPr algn="ctr"/>
            <a:r>
              <a:rPr lang="pt-BR" dirty="0" smtClean="0"/>
              <a:t>AVALIAÇÃO HEURÍSTICA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6" y="1348912"/>
            <a:ext cx="112630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6" cy="503999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519999" y="319116"/>
            <a:ext cx="7200001" cy="744913"/>
          </a:xfrm>
        </p:spPr>
        <p:txBody>
          <a:bodyPr/>
          <a:lstStyle/>
          <a:p>
            <a:pPr algn="ctr"/>
            <a:r>
              <a:rPr lang="pt-BR" dirty="0" smtClean="0"/>
              <a:t>AVALIAÇÃO HEURÍSTICA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2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2519999" y="319116"/>
            <a:ext cx="7200001" cy="7449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AVALIAÇÃO EMPÍRICA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767254" y="1481958"/>
            <a:ext cx="989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 partir de uma avaliação cooperativa feita com seis usuários, foi feita uma tabela com os principais problemas encontrados por eles.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36" y="2485893"/>
            <a:ext cx="862132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9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7934" y="191281"/>
            <a:ext cx="8534400" cy="1507067"/>
          </a:xfrm>
        </p:spPr>
        <p:txBody>
          <a:bodyPr/>
          <a:lstStyle/>
          <a:p>
            <a:pPr algn="ctr"/>
            <a:r>
              <a:rPr lang="pt-BR" dirty="0" smtClean="0"/>
              <a:t>Empírica aplicada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" y="1931831"/>
            <a:ext cx="10805375" cy="4468969"/>
          </a:xfrm>
        </p:spPr>
      </p:pic>
    </p:spTree>
    <p:extLst>
      <p:ext uri="{BB962C8B-B14F-4D97-AF65-F5344CB8AC3E}">
        <p14:creationId xmlns:p14="http://schemas.microsoft.com/office/powerpoint/2010/main" val="400417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6760" y="570403"/>
            <a:ext cx="10800000" cy="1299960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Foi escolhida uma paleta monocromática a partir do logotipo do site, onde foi </a:t>
            </a:r>
            <a:r>
              <a:rPr lang="pt-BR" sz="2400" dirty="0" smtClean="0"/>
              <a:t>aplicado um efeito de cristalização para </a:t>
            </a:r>
            <a:r>
              <a:rPr lang="pt-BR" sz="2400" dirty="0"/>
              <a:t>facilitar na seleção das cores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2160000"/>
            <a:ext cx="3552897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160000"/>
            <a:ext cx="3556926" cy="216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25" y="5040000"/>
            <a:ext cx="7148269" cy="7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8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0000" y="720000"/>
            <a:ext cx="10515600" cy="884865"/>
          </a:xfrm>
        </p:spPr>
        <p:txBody>
          <a:bodyPr>
            <a:noAutofit/>
          </a:bodyPr>
          <a:lstStyle/>
          <a:p>
            <a:pPr algn="just"/>
            <a:r>
              <a:rPr lang="pt-BR" sz="2400" dirty="0" smtClean="0"/>
              <a:t>A paleta aplicada no circulo cromático como base para a criação das paletas análoga, complementar e </a:t>
            </a:r>
            <a:r>
              <a:rPr lang="pt-BR" sz="2400" dirty="0" err="1" smtClean="0"/>
              <a:t>triádica</a:t>
            </a:r>
            <a:r>
              <a:rPr lang="pt-BR" sz="2400" dirty="0" smtClean="0"/>
              <a:t>. Depois, foi diminuída a saturação, a fim de tornar as cores mais suaves.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0" y="3411315"/>
            <a:ext cx="5400000" cy="5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0" y="2373090"/>
            <a:ext cx="5400000" cy="5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00" y="4449540"/>
            <a:ext cx="5400000" cy="540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40000" y="1951947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Monocromática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00" y="5370786"/>
            <a:ext cx="5400000" cy="540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40000" y="303006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Análoga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240000" y="408020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Complementar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240000" y="500145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Triádica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4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SITE ORIGINAL: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60" y="1168888"/>
            <a:ext cx="9976078" cy="5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MONOCROMÁTICA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6" cy="50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ANÁLOGA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7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COMPLEMENTAR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7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0000" y="540000"/>
            <a:ext cx="10800000" cy="448888"/>
          </a:xfrm>
        </p:spPr>
        <p:txBody>
          <a:bodyPr>
            <a:noAutofit/>
          </a:bodyPr>
          <a:lstStyle/>
          <a:p>
            <a:r>
              <a:rPr lang="pt-BR" sz="2400" dirty="0" smtClean="0"/>
              <a:t>PALETA TRIÁDICA</a:t>
            </a:r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1" y="1168888"/>
            <a:ext cx="9986376" cy="50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720000" y="720000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solidFill>
                  <a:schemeClr val="bg1"/>
                </a:solidFill>
              </a:rPr>
              <a:t>A partir da aplicação das paletas ao site, foi decidido que o melhor resultado se sobressaiu nas paletas monocromática e complementar.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4993190" cy="252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040000"/>
            <a:ext cx="4993190" cy="49931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0" y="2160001"/>
            <a:ext cx="4993188" cy="252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810" y="5039999"/>
            <a:ext cx="4993190" cy="4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246</TotalTime>
  <Words>145</Words>
  <Application>Microsoft Office PowerPoint</Application>
  <PresentationFormat>Personalizar</PresentationFormat>
  <Paragraphs>20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Fatia</vt:lpstr>
      <vt:lpstr>WIKIBOY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AVALIAÇÃO HEURÍSTICA</vt:lpstr>
      <vt:lpstr>AVALIAÇÃO HEURÍSTICA</vt:lpstr>
      <vt:lpstr>Apresentação do PowerPoint</vt:lpstr>
      <vt:lpstr>Empírica aplicada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Filipe de Oliveira Ataíde</dc:creator>
  <cp:lastModifiedBy>JEFFERSON RICARDO</cp:lastModifiedBy>
  <cp:revision>30</cp:revision>
  <dcterms:created xsi:type="dcterms:W3CDTF">2018-10-04T12:15:53Z</dcterms:created>
  <dcterms:modified xsi:type="dcterms:W3CDTF">2018-11-29T22:32:19Z</dcterms:modified>
</cp:coreProperties>
</file>